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MARTIN LUTHER KING JR BLVD
Intersection ID: 5161612
Cardinal Direction: N
Work Order ID: SG-20164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MARTIN LUTHER KING JR BLVD
Intersection ID: 5161612
Cardinal Direction: S
Work Order ID: SG-20164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MARTIN LUTHER KING JR BLVD
Intersection ID: 5161612
Cardinal Direction: E
Work Order ID: SG-20164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MARTIN LUTHER KING JR BLVD
Intersection ID: 5161612
Cardinal Direction: W
Work Order ID: SG-20164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